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24373" autoAdjust="0"/>
  </p:normalViewPr>
  <p:slideViewPr>
    <p:cSldViewPr snapToGrid="0" snapToObjects="1">
      <p:cViewPr varScale="1">
        <p:scale>
          <a:sx n="22" d="100"/>
          <a:sy n="22" d="100"/>
        </p:scale>
        <p:origin x="320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E08431344E6448A7F558A4AD62F321" ma:contentTypeVersion="0" ma:contentTypeDescription="Create a new document." ma:contentTypeScope="" ma:versionID="f94660219a883480d4700937b6f2c3c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c59ee2edf01cfb808cadb27e045d2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711F2B-5402-4D79-8631-7480BE9CACB1}">
  <ds:schemaRefs>
    <ds:schemaRef ds:uri="17959c04-62e2-422e-9a6b-841c6af36d8c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07CD3A4-92AF-4F2B-8457-E05CEB8DE3C0}"/>
</file>

<file path=customXml/itemProps3.xml><?xml version="1.0" encoding="utf-8"?>
<ds:datastoreItem xmlns:ds="http://schemas.openxmlformats.org/officeDocument/2006/customXml" ds:itemID="{D8CC374E-4B0D-45FA-A691-89264F8949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AirlineHotels PPT Template</Template>
  <TotalTime>885</TotalTime>
  <Words>1162</Words>
  <Application>Microsoft Office PowerPoint</Application>
  <PresentationFormat>On-screen Show (4:3)</PresentationFormat>
  <Paragraphs>207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ＭＳ Ｐゴシック</vt:lpstr>
      <vt:lpstr>Arial</vt:lpstr>
      <vt:lpstr>Calibri</vt:lpstr>
      <vt:lpstr>Trebuchet MS</vt:lpstr>
      <vt:lpstr>AirlineHotels PPT Template</vt:lpstr>
      <vt:lpstr>R. I. T. E. Respect, Integrity, Teamwork and Entrepreneurship   Presentation for all Airline Associates  </vt:lpstr>
      <vt:lpstr>Background</vt:lpstr>
      <vt:lpstr>Background</vt:lpstr>
      <vt:lpstr>Background</vt:lpstr>
      <vt:lpstr>R I T E</vt:lpstr>
      <vt:lpstr>Respect</vt:lpstr>
      <vt:lpstr>Respect</vt:lpstr>
      <vt:lpstr>Integrity</vt:lpstr>
      <vt:lpstr>Integrity</vt:lpstr>
      <vt:lpstr>Teamwork</vt:lpstr>
      <vt:lpstr>Entrepreneurship</vt:lpstr>
      <vt:lpstr>Expectations</vt:lpstr>
      <vt:lpstr>Road Forward</vt:lpstr>
      <vt:lpstr>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 I T E May 3, 2016</dc:title>
  <dc:creator>dan</dc:creator>
  <cp:lastModifiedBy>jason hobbis</cp:lastModifiedBy>
  <cp:revision>94</cp:revision>
  <dcterms:created xsi:type="dcterms:W3CDTF">2016-04-27T19:48:33Z</dcterms:created>
  <dcterms:modified xsi:type="dcterms:W3CDTF">2016-05-27T17:53:49Z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0x010100B5E08431344E6448A7F558A4AD62F321</vt:lpwstr>
  </property>
</Properties>
</file>